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33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0F0D-2923-41BF-AC0D-8A090846B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695" y="1710268"/>
            <a:ext cx="7766936" cy="1646302"/>
          </a:xfrm>
        </p:spPr>
        <p:txBody>
          <a:bodyPr/>
          <a:lstStyle/>
          <a:p>
            <a:r>
              <a:rPr lang="en-US" dirty="0"/>
              <a:t>User Centered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01B12-A7B4-48C0-8BE8-F69F47AF8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Metropolia</a:t>
            </a:r>
            <a:r>
              <a:rPr lang="en-US" b="1" dirty="0"/>
              <a:t> 2023</a:t>
            </a:r>
          </a:p>
          <a:p>
            <a:r>
              <a:rPr lang="en-US" dirty="0"/>
              <a:t>Amir Dirin</a:t>
            </a:r>
          </a:p>
        </p:txBody>
      </p:sp>
    </p:spTree>
    <p:extLst>
      <p:ext uri="{BB962C8B-B14F-4D97-AF65-F5344CB8AC3E}">
        <p14:creationId xmlns:p14="http://schemas.microsoft.com/office/powerpoint/2010/main" val="251758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73B1-F4A3-4AAD-918E-DF561896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/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B5ACB-038D-455B-958B-0D626DD7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Story” Defining your user. Follow what a user would go through Know their age, their language, their familiarity with the system you are trying to design</a:t>
            </a:r>
          </a:p>
        </p:txBody>
      </p:sp>
    </p:spTree>
    <p:extLst>
      <p:ext uri="{BB962C8B-B14F-4D97-AF65-F5344CB8AC3E}">
        <p14:creationId xmlns:p14="http://schemas.microsoft.com/office/powerpoint/2010/main" val="6893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6DAA-B050-4724-94E5-630CD870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BE04-3287-455D-A347-9D13CE0B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053"/>
            <a:ext cx="8371002" cy="3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C02A-25C4-47FD-BC83-0A72AE10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B4E72-FB22-46D0-A676-262D0228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05" y="1830224"/>
            <a:ext cx="7953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5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198E-BF31-42BF-86E8-15F8E10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5DC90-D7C0-43C3-85AD-A8EDAC95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8478" y="1961936"/>
            <a:ext cx="4249225" cy="3561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248B3-0C4C-428A-8802-1B63EA998843}"/>
              </a:ext>
            </a:extLst>
          </p:cNvPr>
          <p:cNvSpPr txBox="1"/>
          <p:nvPr/>
        </p:nvSpPr>
        <p:spPr>
          <a:xfrm>
            <a:off x="537328" y="1961936"/>
            <a:ext cx="56466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Set up a user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Have them walk through, talking out loud.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Sit next to them or behind them is the simplest way.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Don’t guide them. </a:t>
            </a:r>
          </a:p>
        </p:txBody>
      </p:sp>
    </p:spTree>
    <p:extLst>
      <p:ext uri="{BB962C8B-B14F-4D97-AF65-F5344CB8AC3E}">
        <p14:creationId xmlns:p14="http://schemas.microsoft.com/office/powerpoint/2010/main" val="396665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D8-331E-44D8-B359-617DD262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C6B4-4812-4737-87F1-D86ED045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3" y="2141736"/>
            <a:ext cx="4526262" cy="3880773"/>
          </a:xfrm>
        </p:spPr>
        <p:txBody>
          <a:bodyPr/>
          <a:lstStyle/>
          <a:p>
            <a:r>
              <a:rPr lang="en-US" dirty="0"/>
              <a:t>Throughout Process- Testing</a:t>
            </a:r>
          </a:p>
          <a:p>
            <a:endParaRPr lang="en-US" dirty="0"/>
          </a:p>
          <a:p>
            <a:r>
              <a:rPr lang="en-US" dirty="0"/>
              <a:t>You will have findings- bring them back to the designs and requirements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2B5E4-1E0A-4673-A063-B2DF6AE1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10" y="1562493"/>
            <a:ext cx="4724988" cy="44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9EB3-FFCA-485A-A467-0F3E18FE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6215-A204-45C5-A48E-ECE406AE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/>
          <a:lstStyle/>
          <a:p>
            <a:r>
              <a:rPr lang="en-US" dirty="0"/>
              <a:t>The process isn’t always completely </a:t>
            </a:r>
            <a:r>
              <a:rPr lang="en-US" dirty="0" err="1"/>
              <a:t>forwars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69D7C-7133-4A6F-AA3A-55D9A97C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2" y="3026606"/>
            <a:ext cx="2073897" cy="1796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95AC-E6CF-4DBA-9CD6-17943684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54" y="3026606"/>
            <a:ext cx="3162930" cy="152654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05522E9-B15C-498C-B50D-C3E978B0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30" y="2782068"/>
            <a:ext cx="2262236" cy="189616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2E4D2B4-ABC6-4DF6-AD87-E8434E6C6CA4}"/>
              </a:ext>
            </a:extLst>
          </p:cNvPr>
          <p:cNvSpPr/>
          <p:nvPr/>
        </p:nvSpPr>
        <p:spPr>
          <a:xfrm>
            <a:off x="3497344" y="3648173"/>
            <a:ext cx="1150070" cy="3487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B29B4C7-CF60-4A3D-A556-2ADBBC305A9C}"/>
              </a:ext>
            </a:extLst>
          </p:cNvPr>
          <p:cNvSpPr/>
          <p:nvPr/>
        </p:nvSpPr>
        <p:spPr>
          <a:xfrm>
            <a:off x="8229600" y="3626966"/>
            <a:ext cx="952107" cy="3134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4EDD2-2806-4BAC-ADE8-966B6EEFB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763" y="5215210"/>
            <a:ext cx="9841585" cy="9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5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D3D4-8655-461F-9F5B-DCB28F95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0965"/>
          </a:xfrm>
        </p:spPr>
        <p:txBody>
          <a:bodyPr/>
          <a:lstStyle/>
          <a:p>
            <a:r>
              <a:rPr lang="en-US" dirty="0"/>
              <a:t>Software engineering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EE81F-FDA9-45E8-8B51-364B2799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5" y="1540566"/>
            <a:ext cx="7920014" cy="3548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3F6A7-0F8A-43F2-A98B-07B2A74EF975}"/>
              </a:ext>
            </a:extLst>
          </p:cNvPr>
          <p:cNvSpPr txBox="1"/>
          <p:nvPr/>
        </p:nvSpPr>
        <p:spPr>
          <a:xfrm>
            <a:off x="844033" y="5317434"/>
            <a:ext cx="7852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UCD fits in these process?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42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4AA8-571F-425F-920F-B24D3368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one sprint ahead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71B2E-9AF0-4A5F-86E5-5DC68428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" y="1606905"/>
            <a:ext cx="8696740" cy="45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6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74AF5-F24B-4350-89FC-F6C3171F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1351722"/>
            <a:ext cx="8100391" cy="365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167AF-D78F-46E5-ABC1-5730C1916061}"/>
              </a:ext>
            </a:extLst>
          </p:cNvPr>
          <p:cNvSpPr txBox="1"/>
          <p:nvPr/>
        </p:nvSpPr>
        <p:spPr>
          <a:xfrm>
            <a:off x="735496" y="5161893"/>
            <a:ext cx="774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Sy (2007) Adapting usability investigations for agile user-centered design.</a:t>
            </a:r>
          </a:p>
          <a:p>
            <a:r>
              <a:rPr lang="en-US" dirty="0"/>
              <a:t>Journal of Usability Studies. Vol. 2, Issue 3, pp. 112–132.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87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023D-1D0C-4A9A-B737-F2B8A9F4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UCD be one step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70AA-E00A-42E4-ACB1-D3DDC0DF5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UCD development is cheap</a:t>
            </a:r>
          </a:p>
        </p:txBody>
      </p:sp>
    </p:spTree>
    <p:extLst>
      <p:ext uri="{BB962C8B-B14F-4D97-AF65-F5344CB8AC3E}">
        <p14:creationId xmlns:p14="http://schemas.microsoft.com/office/powerpoint/2010/main" val="193094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4C64B3-F381-4E84-BD1B-48827019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62699"/>
              </p:ext>
            </p:extLst>
          </p:nvPr>
        </p:nvGraphicFramePr>
        <p:xfrm>
          <a:off x="2205684" y="1526018"/>
          <a:ext cx="4528176" cy="4324000"/>
        </p:xfrm>
        <a:graphic>
          <a:graphicData uri="http://schemas.openxmlformats.org/drawingml/2006/table">
            <a:tbl>
              <a:tblPr/>
              <a:tblGrid>
                <a:gridCol w="805011">
                  <a:extLst>
                    <a:ext uri="{9D8B030D-6E8A-4147-A177-3AD203B41FA5}">
                      <a16:colId xmlns:a16="http://schemas.microsoft.com/office/drawing/2014/main" val="3111087318"/>
                    </a:ext>
                  </a:extLst>
                </a:gridCol>
                <a:gridCol w="967853">
                  <a:extLst>
                    <a:ext uri="{9D8B030D-6E8A-4147-A177-3AD203B41FA5}">
                      <a16:colId xmlns:a16="http://schemas.microsoft.com/office/drawing/2014/main" val="1636286715"/>
                    </a:ext>
                  </a:extLst>
                </a:gridCol>
                <a:gridCol w="2755312">
                  <a:extLst>
                    <a:ext uri="{9D8B030D-6E8A-4147-A177-3AD203B41FA5}">
                      <a16:colId xmlns:a16="http://schemas.microsoft.com/office/drawing/2014/main" val="2348559902"/>
                    </a:ext>
                  </a:extLst>
                </a:gridCol>
              </a:tblGrid>
              <a:tr h="327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Fridays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408316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13.01.2023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UX, Usability, UCD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38570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280018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593053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20.01.2023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Study Research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328314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59499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821360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27.01.2023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 Design 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705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5443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03016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03.02.2023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 Evaluation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85883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43839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700615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10.02.2023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Prototype Design / Tools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77753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692984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253610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03.03.2023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 Evaluation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182338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53979"/>
                  </a:ext>
                </a:extLst>
              </a:tr>
              <a:tr h="975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398317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Amir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814022"/>
                  </a:ext>
                </a:extLst>
              </a:tr>
              <a:tr h="118257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67712"/>
                  </a:ext>
                </a:extLst>
              </a:tr>
              <a:tr h="90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37388"/>
                  </a:ext>
                </a:extLst>
              </a:tr>
              <a:tr h="22528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10.03.2023</a:t>
                      </a: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Presentation</a:t>
                      </a:r>
                      <a:b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</a:b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755" marR="1755" marT="1755" marB="126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89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9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C26E-6363-4564-979C-624C72D5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Assignment (Today)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A789-0593-4F54-B489-BD2E30F03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is all about making trade-offs and working within a set of constraints. Bad designs usually are not bad on purpose. No one sets out to design something poorly. Think about a product that you have used that has some design flaws or has had a bad user experience. Why do you think the designers ended up with that design? What constraints might they have been working up against and what trade-offs do you think they made? If you had to make that product better, what approach might you take?</a:t>
            </a:r>
          </a:p>
        </p:txBody>
      </p:sp>
    </p:spTree>
    <p:extLst>
      <p:ext uri="{BB962C8B-B14F-4D97-AF65-F5344CB8AC3E}">
        <p14:creationId xmlns:p14="http://schemas.microsoft.com/office/powerpoint/2010/main" val="56024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38E0-B4E9-48E3-AED7-289F44F6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15016-1C53-429B-B2D5-9D209BC5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4" y="1530359"/>
            <a:ext cx="8939753" cy="48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DFCE-7AF5-4852-A4A6-70565D58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CAC3A-225D-4CEF-9BBA-72DA2DB4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" y="1850272"/>
            <a:ext cx="4930514" cy="5007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5D7AD-D123-405E-BD8B-EB5D8E05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02" y="1930400"/>
            <a:ext cx="4638514" cy="39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5FBD-CBD0-4BA9-9E9A-437AE263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  (Users)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F3E6-75F4-401B-9EEA-3E0E7A2CA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780786" cy="3880773"/>
          </a:xfrm>
        </p:spPr>
        <p:txBody>
          <a:bodyPr/>
          <a:lstStyle/>
          <a:p>
            <a:r>
              <a:rPr lang="en-US" dirty="0"/>
              <a:t>Do not put your shoes in users shoes</a:t>
            </a:r>
          </a:p>
          <a:p>
            <a:pPr lvl="1"/>
            <a:r>
              <a:rPr lang="en-US" dirty="0"/>
              <a:t>They may not even wearing  shoes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7103C-A99A-4B55-829F-81D5FD37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20" y="1371600"/>
            <a:ext cx="5137609" cy="4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3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841B-D2BC-4D4D-8418-BA0C898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63455-CC40-4E41-B58A-E2903373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39" y="1937486"/>
            <a:ext cx="3401860" cy="3964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FB5FE-8470-4D3F-B87A-1D028EC4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36557"/>
            <a:ext cx="4865627" cy="496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3624-2A42-4463-9AB0-B83A908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F1AE-CF83-4E82-8959-C43A7FB8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the best 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EB4CB-FBE5-466C-AB87-513A4D23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4" y="2630750"/>
            <a:ext cx="8840368" cy="36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F006-5E1B-43F6-9281-FE0B5A65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2A33-5D5A-4318-93CF-B8AE2DBB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Requirements  </a:t>
            </a:r>
          </a:p>
          <a:p>
            <a:pPr lvl="1"/>
            <a:r>
              <a:rPr lang="en-US" dirty="0"/>
              <a:t> Who, What, Where, When, Why</a:t>
            </a:r>
          </a:p>
          <a:p>
            <a:pPr lvl="1"/>
            <a:r>
              <a:rPr lang="en-US" dirty="0"/>
              <a:t>Define Goals, Requirements, Research &amp; User Stories / Scenarios</a:t>
            </a:r>
          </a:p>
          <a:p>
            <a:endParaRPr lang="en-US" dirty="0"/>
          </a:p>
          <a:p>
            <a:pPr marL="57150" indent="0">
              <a:buNone/>
            </a:pPr>
            <a:r>
              <a:rPr lang="en-US" dirty="0"/>
              <a:t>2. The Art Design-Visual Magic</a:t>
            </a:r>
          </a:p>
          <a:p>
            <a:pPr marL="800100" lvl="1"/>
            <a:r>
              <a:rPr lang="en-US" dirty="0"/>
              <a:t>User Flow, Wireframes / prototypes Designs</a:t>
            </a:r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57150" indent="0">
              <a:buNone/>
            </a:pPr>
            <a:r>
              <a:rPr lang="en-US" dirty="0"/>
              <a:t>3. Evaluate / Observations</a:t>
            </a:r>
          </a:p>
          <a:p>
            <a:pPr marL="800100" lvl="1"/>
            <a:r>
              <a:rPr lang="en-US" dirty="0"/>
              <a:t>User Testing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33CD-6CEA-4467-8D4A-ABE77A95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612" y="1845067"/>
            <a:ext cx="2611226" cy="163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CA85E-3888-4269-BB32-8447913C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64" y="3476396"/>
            <a:ext cx="2969443" cy="178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D38D-5044-4FEA-A117-8169E0F5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932" y="4896678"/>
            <a:ext cx="2130457" cy="17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4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B421-20D8-41BC-A9A3-45232B0C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4C1F-8C51-44D2-9270-090EFD75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55421"/>
            <a:ext cx="7771158" cy="48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927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7259</TotalTime>
  <Words>389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Trebuchet MS</vt:lpstr>
      <vt:lpstr>Wingdings</vt:lpstr>
      <vt:lpstr>Wingdings 3</vt:lpstr>
      <vt:lpstr>Facet</vt:lpstr>
      <vt:lpstr>User Centered Design</vt:lpstr>
      <vt:lpstr>PowerPoint Presentation</vt:lpstr>
      <vt:lpstr>UCD</vt:lpstr>
      <vt:lpstr>The User</vt:lpstr>
      <vt:lpstr>UCD  (Users) </vt:lpstr>
      <vt:lpstr>Defining Users</vt:lpstr>
      <vt:lpstr>UCD Process</vt:lpstr>
      <vt:lpstr>The Process </vt:lpstr>
      <vt:lpstr>Requirements</vt:lpstr>
      <vt:lpstr>User Stories / Scenario</vt:lpstr>
      <vt:lpstr>User Flow</vt:lpstr>
      <vt:lpstr>Design</vt:lpstr>
      <vt:lpstr>User Testing</vt:lpstr>
      <vt:lpstr>Iterations</vt:lpstr>
      <vt:lpstr>The Process</vt:lpstr>
      <vt:lpstr>Software engineering processes</vt:lpstr>
      <vt:lpstr>Design one sprint ahead</vt:lpstr>
      <vt:lpstr>PowerPoint Presentation</vt:lpstr>
      <vt:lpstr>Why should UCD be one step ahead</vt:lpstr>
      <vt:lpstr>Individual Assignment (Today)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Centered Design</dc:title>
  <dc:creator>Dirin Amir</dc:creator>
  <cp:lastModifiedBy>Amir Dirin</cp:lastModifiedBy>
  <cp:revision>20</cp:revision>
  <dcterms:created xsi:type="dcterms:W3CDTF">2020-08-23T07:30:54Z</dcterms:created>
  <dcterms:modified xsi:type="dcterms:W3CDTF">2023-01-20T06:07:31Z</dcterms:modified>
</cp:coreProperties>
</file>